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60" r:id="rId3"/>
    <p:sldId id="265" r:id="rId4"/>
    <p:sldId id="277" r:id="rId5"/>
    <p:sldId id="278" r:id="rId6"/>
    <p:sldId id="283" r:id="rId7"/>
    <p:sldId id="284" r:id="rId8"/>
    <p:sldId id="259" r:id="rId9"/>
    <p:sldId id="280" r:id="rId10"/>
    <p:sldId id="281" r:id="rId11"/>
    <p:sldId id="275" r:id="rId12"/>
    <p:sldId id="269" r:id="rId13"/>
    <p:sldId id="270" r:id="rId14"/>
    <p:sldId id="271" r:id="rId15"/>
    <p:sldId id="289" r:id="rId16"/>
    <p:sldId id="286" r:id="rId17"/>
    <p:sldId id="287" r:id="rId18"/>
    <p:sldId id="28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A1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89F07-EA12-4352-8BE1-FB99023D321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D84E5FF-1ED8-4892-9395-8FB8FEEB6209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itchFamily="2" charset="-78"/>
            </a:rPr>
            <a:t>آقای دکتر سید مهدی میر هاشمی </a:t>
          </a:r>
          <a:endParaRPr lang="fa-IR" sz="2400" dirty="0">
            <a:cs typeface="B Titr" pitchFamily="2" charset="-78"/>
          </a:endParaRPr>
        </a:p>
      </dgm:t>
    </dgm:pt>
    <dgm:pt modelId="{16B92905-5A81-41F6-86EA-C3CA3B44203E}" type="parTrans" cxnId="{8539D147-AC76-459C-96D2-6D76947F7C54}">
      <dgm:prSet/>
      <dgm:spPr/>
      <dgm:t>
        <a:bodyPr/>
        <a:lstStyle/>
        <a:p>
          <a:pPr rtl="1"/>
          <a:endParaRPr lang="fa-IR"/>
        </a:p>
      </dgm:t>
    </dgm:pt>
    <dgm:pt modelId="{82F8480B-332E-4567-AA1B-D8C58EBB5991}" type="sibTrans" cxnId="{8539D147-AC76-459C-96D2-6D76947F7C54}">
      <dgm:prSet/>
      <dgm:spPr/>
      <dgm:t>
        <a:bodyPr/>
        <a:lstStyle/>
        <a:p>
          <a:pPr rtl="1"/>
          <a:endParaRPr lang="fa-IR"/>
        </a:p>
      </dgm:t>
    </dgm:pt>
    <dgm:pt modelId="{15EC5F9C-28E9-42D1-BD50-5918C77C690A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itchFamily="2" charset="-78"/>
            </a:rPr>
            <a:t>خانم دکتر نگین مسعودی علوی </a:t>
          </a:r>
        </a:p>
      </dgm:t>
    </dgm:pt>
    <dgm:pt modelId="{BC6F3F17-C84D-444E-B5B8-827662674D53}" type="parTrans" cxnId="{EC37B533-BF6A-4655-B114-8A795D105F6B}">
      <dgm:prSet/>
      <dgm:spPr/>
      <dgm:t>
        <a:bodyPr/>
        <a:lstStyle/>
        <a:p>
          <a:pPr rtl="1"/>
          <a:endParaRPr lang="fa-IR"/>
        </a:p>
      </dgm:t>
    </dgm:pt>
    <dgm:pt modelId="{92A0118A-F71D-4C9C-9449-0ED3211A83F1}" type="sibTrans" cxnId="{EC37B533-BF6A-4655-B114-8A795D105F6B}">
      <dgm:prSet/>
      <dgm:spPr/>
      <dgm:t>
        <a:bodyPr/>
        <a:lstStyle/>
        <a:p>
          <a:pPr rtl="1"/>
          <a:endParaRPr lang="fa-IR"/>
        </a:p>
      </dgm:t>
    </dgm:pt>
    <dgm:pt modelId="{EBA0243C-3EA5-4C3D-89FA-EFABC8B73913}">
      <dgm:prSet custT="1"/>
      <dgm:spPr/>
      <dgm:t>
        <a:bodyPr/>
        <a:lstStyle/>
        <a:p>
          <a:pPr rtl="1"/>
          <a:r>
            <a:rPr lang="fa-IR" sz="2800" dirty="0" smtClean="0">
              <a:cs typeface="B Titr" pitchFamily="2" charset="-78"/>
            </a:rPr>
            <a:t>آقای دکتر غلامعلی حمیدی </a:t>
          </a:r>
          <a:endParaRPr lang="fa-IR" sz="2800" dirty="0">
            <a:cs typeface="B Titr" pitchFamily="2" charset="-78"/>
          </a:endParaRPr>
        </a:p>
      </dgm:t>
    </dgm:pt>
    <dgm:pt modelId="{B8CC2F61-E2B0-4205-B735-38578F9D1C8C}" type="parTrans" cxnId="{AA231668-B4BB-4566-B5E5-D86192A60716}">
      <dgm:prSet/>
      <dgm:spPr/>
      <dgm:t>
        <a:bodyPr/>
        <a:lstStyle/>
        <a:p>
          <a:pPr rtl="1"/>
          <a:endParaRPr lang="fa-IR"/>
        </a:p>
      </dgm:t>
    </dgm:pt>
    <dgm:pt modelId="{B16DF4DC-5BDD-43EF-9F06-DD2582DA8969}" type="sibTrans" cxnId="{AA231668-B4BB-4566-B5E5-D86192A60716}">
      <dgm:prSet/>
      <dgm:spPr/>
      <dgm:t>
        <a:bodyPr/>
        <a:lstStyle/>
        <a:p>
          <a:pPr rtl="1"/>
          <a:endParaRPr lang="fa-IR"/>
        </a:p>
      </dgm:t>
    </dgm:pt>
    <dgm:pt modelId="{6DA3FD2D-F59A-4E7E-8346-CCEFC16AEFB7}" type="pres">
      <dgm:prSet presAssocID="{5E489F07-EA12-4352-8BE1-FB99023D32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A6DD90C-AF98-4B4F-9472-2F4CAA4A4FE6}" type="pres">
      <dgm:prSet presAssocID="{EBA0243C-3EA5-4C3D-89FA-EFABC8B73913}" presName="parentLin" presStyleCnt="0"/>
      <dgm:spPr/>
    </dgm:pt>
    <dgm:pt modelId="{BB969919-7837-4BF1-8709-4FF1401C8277}" type="pres">
      <dgm:prSet presAssocID="{EBA0243C-3EA5-4C3D-89FA-EFABC8B73913}" presName="parentLeftMargin" presStyleLbl="node1" presStyleIdx="0" presStyleCnt="3"/>
      <dgm:spPr/>
      <dgm:t>
        <a:bodyPr/>
        <a:lstStyle/>
        <a:p>
          <a:pPr rtl="1"/>
          <a:endParaRPr lang="fa-IR"/>
        </a:p>
      </dgm:t>
    </dgm:pt>
    <dgm:pt modelId="{3703025B-8C3A-471F-8A44-97F0A08205C1}" type="pres">
      <dgm:prSet presAssocID="{EBA0243C-3EA5-4C3D-89FA-EFABC8B7391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D994521-9CF0-4F77-BC9E-DE313DAD04B5}" type="pres">
      <dgm:prSet presAssocID="{EBA0243C-3EA5-4C3D-89FA-EFABC8B73913}" presName="negativeSpace" presStyleCnt="0"/>
      <dgm:spPr/>
    </dgm:pt>
    <dgm:pt modelId="{562085BC-6540-4619-9E89-85873CC257AA}" type="pres">
      <dgm:prSet presAssocID="{EBA0243C-3EA5-4C3D-89FA-EFABC8B73913}" presName="childText" presStyleLbl="conFgAcc1" presStyleIdx="0" presStyleCnt="3">
        <dgm:presLayoutVars>
          <dgm:bulletEnabled val="1"/>
        </dgm:presLayoutVars>
      </dgm:prSet>
      <dgm:spPr/>
    </dgm:pt>
    <dgm:pt modelId="{14C1FD4A-84B9-4F62-84A8-B8DA291732CF}" type="pres">
      <dgm:prSet presAssocID="{B16DF4DC-5BDD-43EF-9F06-DD2582DA8969}" presName="spaceBetweenRectangles" presStyleCnt="0"/>
      <dgm:spPr/>
    </dgm:pt>
    <dgm:pt modelId="{10C9BC1F-5187-48E9-809B-940F1E079A79}" type="pres">
      <dgm:prSet presAssocID="{BD84E5FF-1ED8-4892-9395-8FB8FEEB6209}" presName="parentLin" presStyleCnt="0"/>
      <dgm:spPr/>
    </dgm:pt>
    <dgm:pt modelId="{2B593E62-F171-44DE-BD65-D4CD33BC7C89}" type="pres">
      <dgm:prSet presAssocID="{BD84E5FF-1ED8-4892-9395-8FB8FEEB6209}" presName="parentLeftMargin" presStyleLbl="node1" presStyleIdx="0" presStyleCnt="3"/>
      <dgm:spPr/>
      <dgm:t>
        <a:bodyPr/>
        <a:lstStyle/>
        <a:p>
          <a:pPr rtl="1"/>
          <a:endParaRPr lang="fa-IR"/>
        </a:p>
      </dgm:t>
    </dgm:pt>
    <dgm:pt modelId="{2AE86323-C40A-49B3-A6F2-A0491C8D334D}" type="pres">
      <dgm:prSet presAssocID="{BD84E5FF-1ED8-4892-9395-8FB8FEEB6209}" presName="parentText" presStyleLbl="node1" presStyleIdx="1" presStyleCnt="3" custScaleX="105905" custLinFactNeighborY="-170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3BE7219-6EF8-45AC-AB04-DC67F75B7A76}" type="pres">
      <dgm:prSet presAssocID="{BD84E5FF-1ED8-4892-9395-8FB8FEEB6209}" presName="negativeSpace" presStyleCnt="0"/>
      <dgm:spPr/>
    </dgm:pt>
    <dgm:pt modelId="{D134BD72-A4AD-4434-B6EE-63AA1F96EE6A}" type="pres">
      <dgm:prSet presAssocID="{BD84E5FF-1ED8-4892-9395-8FB8FEEB6209}" presName="childText" presStyleLbl="conFgAcc1" presStyleIdx="1" presStyleCnt="3">
        <dgm:presLayoutVars>
          <dgm:bulletEnabled val="1"/>
        </dgm:presLayoutVars>
      </dgm:prSet>
      <dgm:spPr/>
    </dgm:pt>
    <dgm:pt modelId="{AE6A51CE-14A9-452F-B72F-B5C4123AAF4D}" type="pres">
      <dgm:prSet presAssocID="{82F8480B-332E-4567-AA1B-D8C58EBB5991}" presName="spaceBetweenRectangles" presStyleCnt="0"/>
      <dgm:spPr/>
    </dgm:pt>
    <dgm:pt modelId="{3521E6D1-A314-4A84-B232-577262E5A9E2}" type="pres">
      <dgm:prSet presAssocID="{15EC5F9C-28E9-42D1-BD50-5918C77C690A}" presName="parentLin" presStyleCnt="0"/>
      <dgm:spPr/>
    </dgm:pt>
    <dgm:pt modelId="{7641D7C1-E218-4389-BB57-62422019509A}" type="pres">
      <dgm:prSet presAssocID="{15EC5F9C-28E9-42D1-BD50-5918C77C690A}" presName="parentLeftMargin" presStyleLbl="node1" presStyleIdx="1" presStyleCnt="3"/>
      <dgm:spPr/>
      <dgm:t>
        <a:bodyPr/>
        <a:lstStyle/>
        <a:p>
          <a:pPr rtl="1"/>
          <a:endParaRPr lang="fa-IR"/>
        </a:p>
      </dgm:t>
    </dgm:pt>
    <dgm:pt modelId="{0CDCAFD9-A388-4847-ABB5-BFBDC9F373F3}" type="pres">
      <dgm:prSet presAssocID="{15EC5F9C-28E9-42D1-BD50-5918C77C690A}" presName="parentText" presStyleLbl="node1" presStyleIdx="2" presStyleCnt="3" custScaleX="10052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C41560D-5B94-44E4-9224-A3064F4E691B}" type="pres">
      <dgm:prSet presAssocID="{15EC5F9C-28E9-42D1-BD50-5918C77C690A}" presName="negativeSpace" presStyleCnt="0"/>
      <dgm:spPr/>
    </dgm:pt>
    <dgm:pt modelId="{0F48D5EC-C845-4C6D-93C3-19DD9CB0830B}" type="pres">
      <dgm:prSet presAssocID="{15EC5F9C-28E9-42D1-BD50-5918C77C690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6C217F4-1673-4B3D-95ED-69234135CAD1}" type="presOf" srcId="{15EC5F9C-28E9-42D1-BD50-5918C77C690A}" destId="{0CDCAFD9-A388-4847-ABB5-BFBDC9F373F3}" srcOrd="1" destOrd="0" presId="urn:microsoft.com/office/officeart/2005/8/layout/list1"/>
    <dgm:cxn modelId="{EE449641-2BDA-4A0D-9535-19B1EDB3AD4B}" type="presOf" srcId="{BD84E5FF-1ED8-4892-9395-8FB8FEEB6209}" destId="{2B593E62-F171-44DE-BD65-D4CD33BC7C89}" srcOrd="0" destOrd="0" presId="urn:microsoft.com/office/officeart/2005/8/layout/list1"/>
    <dgm:cxn modelId="{EC37B533-BF6A-4655-B114-8A795D105F6B}" srcId="{5E489F07-EA12-4352-8BE1-FB99023D3218}" destId="{15EC5F9C-28E9-42D1-BD50-5918C77C690A}" srcOrd="2" destOrd="0" parTransId="{BC6F3F17-C84D-444E-B5B8-827662674D53}" sibTransId="{92A0118A-F71D-4C9C-9449-0ED3211A83F1}"/>
    <dgm:cxn modelId="{DEEC1AEB-4975-47B3-A7F0-382882EF528C}" type="presOf" srcId="{EBA0243C-3EA5-4C3D-89FA-EFABC8B73913}" destId="{3703025B-8C3A-471F-8A44-97F0A08205C1}" srcOrd="1" destOrd="0" presId="urn:microsoft.com/office/officeart/2005/8/layout/list1"/>
    <dgm:cxn modelId="{63034CA7-D7D1-41C0-BAB9-FCCBD97D1C70}" type="presOf" srcId="{BD84E5FF-1ED8-4892-9395-8FB8FEEB6209}" destId="{2AE86323-C40A-49B3-A6F2-A0491C8D334D}" srcOrd="1" destOrd="0" presId="urn:microsoft.com/office/officeart/2005/8/layout/list1"/>
    <dgm:cxn modelId="{AA231668-B4BB-4566-B5E5-D86192A60716}" srcId="{5E489F07-EA12-4352-8BE1-FB99023D3218}" destId="{EBA0243C-3EA5-4C3D-89FA-EFABC8B73913}" srcOrd="0" destOrd="0" parTransId="{B8CC2F61-E2B0-4205-B735-38578F9D1C8C}" sibTransId="{B16DF4DC-5BDD-43EF-9F06-DD2582DA8969}"/>
    <dgm:cxn modelId="{C13A2BB4-BFA2-45EA-BAEE-B2983D85F573}" type="presOf" srcId="{15EC5F9C-28E9-42D1-BD50-5918C77C690A}" destId="{7641D7C1-E218-4389-BB57-62422019509A}" srcOrd="0" destOrd="0" presId="urn:microsoft.com/office/officeart/2005/8/layout/list1"/>
    <dgm:cxn modelId="{5C16B46C-5AC2-4A3D-B332-D80435418E15}" type="presOf" srcId="{EBA0243C-3EA5-4C3D-89FA-EFABC8B73913}" destId="{BB969919-7837-4BF1-8709-4FF1401C8277}" srcOrd="0" destOrd="0" presId="urn:microsoft.com/office/officeart/2005/8/layout/list1"/>
    <dgm:cxn modelId="{8539D147-AC76-459C-96D2-6D76947F7C54}" srcId="{5E489F07-EA12-4352-8BE1-FB99023D3218}" destId="{BD84E5FF-1ED8-4892-9395-8FB8FEEB6209}" srcOrd="1" destOrd="0" parTransId="{16B92905-5A81-41F6-86EA-C3CA3B44203E}" sibTransId="{82F8480B-332E-4567-AA1B-D8C58EBB5991}"/>
    <dgm:cxn modelId="{BFFEAD0E-FC3C-4CF4-9838-6F98556A5D88}" type="presOf" srcId="{5E489F07-EA12-4352-8BE1-FB99023D3218}" destId="{6DA3FD2D-F59A-4E7E-8346-CCEFC16AEFB7}" srcOrd="0" destOrd="0" presId="urn:microsoft.com/office/officeart/2005/8/layout/list1"/>
    <dgm:cxn modelId="{5E26F9E2-6CAE-427D-AA3B-F4FB3D3B2074}" type="presParOf" srcId="{6DA3FD2D-F59A-4E7E-8346-CCEFC16AEFB7}" destId="{2A6DD90C-AF98-4B4F-9472-2F4CAA4A4FE6}" srcOrd="0" destOrd="0" presId="urn:microsoft.com/office/officeart/2005/8/layout/list1"/>
    <dgm:cxn modelId="{DFE70409-B368-4313-A528-45E1C3C4CB12}" type="presParOf" srcId="{2A6DD90C-AF98-4B4F-9472-2F4CAA4A4FE6}" destId="{BB969919-7837-4BF1-8709-4FF1401C8277}" srcOrd="0" destOrd="0" presId="urn:microsoft.com/office/officeart/2005/8/layout/list1"/>
    <dgm:cxn modelId="{906E267C-4AC8-4B33-BE0A-295293F7EE76}" type="presParOf" srcId="{2A6DD90C-AF98-4B4F-9472-2F4CAA4A4FE6}" destId="{3703025B-8C3A-471F-8A44-97F0A08205C1}" srcOrd="1" destOrd="0" presId="urn:microsoft.com/office/officeart/2005/8/layout/list1"/>
    <dgm:cxn modelId="{A888E982-49BB-4B4F-8A1D-3E1008B3F5DD}" type="presParOf" srcId="{6DA3FD2D-F59A-4E7E-8346-CCEFC16AEFB7}" destId="{4D994521-9CF0-4F77-BC9E-DE313DAD04B5}" srcOrd="1" destOrd="0" presId="urn:microsoft.com/office/officeart/2005/8/layout/list1"/>
    <dgm:cxn modelId="{BCC5FEE5-8FE1-4C89-89BB-192AAE4C8E0F}" type="presParOf" srcId="{6DA3FD2D-F59A-4E7E-8346-CCEFC16AEFB7}" destId="{562085BC-6540-4619-9E89-85873CC257AA}" srcOrd="2" destOrd="0" presId="urn:microsoft.com/office/officeart/2005/8/layout/list1"/>
    <dgm:cxn modelId="{54E87913-C7BE-4D2E-854A-06B98D2B98C8}" type="presParOf" srcId="{6DA3FD2D-F59A-4E7E-8346-CCEFC16AEFB7}" destId="{14C1FD4A-84B9-4F62-84A8-B8DA291732CF}" srcOrd="3" destOrd="0" presId="urn:microsoft.com/office/officeart/2005/8/layout/list1"/>
    <dgm:cxn modelId="{868CD116-CC7A-426C-9704-DEF60546C9DC}" type="presParOf" srcId="{6DA3FD2D-F59A-4E7E-8346-CCEFC16AEFB7}" destId="{10C9BC1F-5187-48E9-809B-940F1E079A79}" srcOrd="4" destOrd="0" presId="urn:microsoft.com/office/officeart/2005/8/layout/list1"/>
    <dgm:cxn modelId="{83203455-5AAD-4086-B02A-AB119FF9A7E6}" type="presParOf" srcId="{10C9BC1F-5187-48E9-809B-940F1E079A79}" destId="{2B593E62-F171-44DE-BD65-D4CD33BC7C89}" srcOrd="0" destOrd="0" presId="urn:microsoft.com/office/officeart/2005/8/layout/list1"/>
    <dgm:cxn modelId="{D4F33197-303F-4D86-9353-A40070D8E5F2}" type="presParOf" srcId="{10C9BC1F-5187-48E9-809B-940F1E079A79}" destId="{2AE86323-C40A-49B3-A6F2-A0491C8D334D}" srcOrd="1" destOrd="0" presId="urn:microsoft.com/office/officeart/2005/8/layout/list1"/>
    <dgm:cxn modelId="{A76E326E-9899-4276-A24B-131C1C94340F}" type="presParOf" srcId="{6DA3FD2D-F59A-4E7E-8346-CCEFC16AEFB7}" destId="{A3BE7219-6EF8-45AC-AB04-DC67F75B7A76}" srcOrd="5" destOrd="0" presId="urn:microsoft.com/office/officeart/2005/8/layout/list1"/>
    <dgm:cxn modelId="{365E2762-80EB-46DE-B0A2-CC901B490D1D}" type="presParOf" srcId="{6DA3FD2D-F59A-4E7E-8346-CCEFC16AEFB7}" destId="{D134BD72-A4AD-4434-B6EE-63AA1F96EE6A}" srcOrd="6" destOrd="0" presId="urn:microsoft.com/office/officeart/2005/8/layout/list1"/>
    <dgm:cxn modelId="{C648D5FA-FCDD-42D0-BE2F-D775A1534AE0}" type="presParOf" srcId="{6DA3FD2D-F59A-4E7E-8346-CCEFC16AEFB7}" destId="{AE6A51CE-14A9-452F-B72F-B5C4123AAF4D}" srcOrd="7" destOrd="0" presId="urn:microsoft.com/office/officeart/2005/8/layout/list1"/>
    <dgm:cxn modelId="{B56C9443-7D8A-4A14-8019-6AA0E130A904}" type="presParOf" srcId="{6DA3FD2D-F59A-4E7E-8346-CCEFC16AEFB7}" destId="{3521E6D1-A314-4A84-B232-577262E5A9E2}" srcOrd="8" destOrd="0" presId="urn:microsoft.com/office/officeart/2005/8/layout/list1"/>
    <dgm:cxn modelId="{CA709513-6F79-4B63-8DE4-86D7C08B4183}" type="presParOf" srcId="{3521E6D1-A314-4A84-B232-577262E5A9E2}" destId="{7641D7C1-E218-4389-BB57-62422019509A}" srcOrd="0" destOrd="0" presId="urn:microsoft.com/office/officeart/2005/8/layout/list1"/>
    <dgm:cxn modelId="{1EF188A9-49D3-4010-B829-88457231FB4C}" type="presParOf" srcId="{3521E6D1-A314-4A84-B232-577262E5A9E2}" destId="{0CDCAFD9-A388-4847-ABB5-BFBDC9F373F3}" srcOrd="1" destOrd="0" presId="urn:microsoft.com/office/officeart/2005/8/layout/list1"/>
    <dgm:cxn modelId="{28C3400E-4BC7-4ABD-A516-0C9C4A669C9D}" type="presParOf" srcId="{6DA3FD2D-F59A-4E7E-8346-CCEFC16AEFB7}" destId="{5C41560D-5B94-44E4-9224-A3064F4E691B}" srcOrd="9" destOrd="0" presId="urn:microsoft.com/office/officeart/2005/8/layout/list1"/>
    <dgm:cxn modelId="{BD68AE4E-7C67-42EB-A603-670D13CCACBB}" type="presParOf" srcId="{6DA3FD2D-F59A-4E7E-8346-CCEFC16AEFB7}" destId="{0F48D5EC-C845-4C6D-93C3-19DD9CB083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2085BC-6540-4619-9E89-85873CC257AA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03025B-8C3A-471F-8A44-97F0A08205C1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itchFamily="2" charset="-78"/>
            </a:rPr>
            <a:t>آقای دکتر غلامعلی حمیدی </a:t>
          </a:r>
          <a:endParaRPr lang="fa-IR" sz="2800" kern="1200" dirty="0">
            <a:cs typeface="B Titr" pitchFamily="2" charset="-78"/>
          </a:endParaRPr>
        </a:p>
      </dsp:txBody>
      <dsp:txXfrm>
        <a:off x="304800" y="6459"/>
        <a:ext cx="4267200" cy="915120"/>
      </dsp:txXfrm>
    </dsp:sp>
    <dsp:sp modelId="{D134BD72-A4AD-4434-B6EE-63AA1F96EE6A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E86323-C40A-49B3-A6F2-A0491C8D334D}">
      <dsp:nvSpPr>
        <dsp:cNvPr id="0" name=""/>
        <dsp:cNvSpPr/>
      </dsp:nvSpPr>
      <dsp:spPr>
        <a:xfrm>
          <a:off x="304800" y="1396998"/>
          <a:ext cx="4519178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itchFamily="2" charset="-78"/>
            </a:rPr>
            <a:t>آقای دکتر سید مهدی میر هاشمی </a:t>
          </a:r>
          <a:endParaRPr lang="fa-IR" sz="2400" kern="1200" dirty="0">
            <a:cs typeface="B Titr" pitchFamily="2" charset="-78"/>
          </a:endParaRPr>
        </a:p>
      </dsp:txBody>
      <dsp:txXfrm>
        <a:off x="304800" y="1396998"/>
        <a:ext cx="4519178" cy="915120"/>
      </dsp:txXfrm>
    </dsp:sp>
    <dsp:sp modelId="{0F48D5EC-C845-4C6D-93C3-19DD9CB0830B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DCAFD9-A388-4847-ABB5-BFBDC9F373F3}">
      <dsp:nvSpPr>
        <dsp:cNvPr id="0" name=""/>
        <dsp:cNvSpPr/>
      </dsp:nvSpPr>
      <dsp:spPr>
        <a:xfrm>
          <a:off x="304800" y="2818780"/>
          <a:ext cx="4289389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itchFamily="2" charset="-78"/>
            </a:rPr>
            <a:t>خانم دکتر نگین مسعودی علوی </a:t>
          </a:r>
        </a:p>
      </dsp:txBody>
      <dsp:txXfrm>
        <a:off x="304800" y="2818780"/>
        <a:ext cx="4289389" cy="91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 advClick="0" advTm="8000"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mplate_m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1219200" y="228600"/>
            <a:ext cx="7696200" cy="1447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پژوهشگران برتر دانشگاه معرفی شده  به استان </a:t>
            </a: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819400" y="137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فعال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381000" y="31242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757" y="5486400"/>
            <a:ext cx="299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خانم دکتر بتول زمانی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  <p:grpSp>
        <p:nvGrpSpPr>
          <p:cNvPr id="3" name="Group 4"/>
          <p:cNvGrpSpPr/>
          <p:nvPr/>
        </p:nvGrpSpPr>
        <p:grpSpPr>
          <a:xfrm>
            <a:off x="0" y="2133600"/>
            <a:ext cx="4876800" cy="1254825"/>
            <a:chOff x="0" y="685798"/>
            <a:chExt cx="5791200" cy="1254825"/>
          </a:xfrm>
          <a:solidFill>
            <a:srgbClr val="00A1DA"/>
          </a:solidFill>
        </p:grpSpPr>
        <p:sp>
          <p:nvSpPr>
            <p:cNvPr id="6" name="Rounded Rectangle 5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61256" y="747054"/>
              <a:ext cx="5548969" cy="11323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B Titr" pitchFamily="2" charset="-78"/>
                </a:rPr>
                <a:t>آقای حامد حداد کاشانی </a:t>
              </a:r>
              <a:endParaRPr lang="fa-IR" sz="2800" b="1" kern="1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590800" y="457200"/>
            <a:ext cx="7162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پژوهشگر  برتر دانشگاه معرفی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شده</a:t>
            </a:r>
          </a:p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به استان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بخش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دانشجویی  </a:t>
            </a:r>
            <a:endParaRPr lang="fa-IR" sz="28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grpSp>
        <p:nvGrpSpPr>
          <p:cNvPr id="5" name="Group 4"/>
          <p:cNvGrpSpPr/>
          <p:nvPr/>
        </p:nvGrpSpPr>
        <p:grpSpPr>
          <a:xfrm>
            <a:off x="0" y="2133600"/>
            <a:ext cx="4876800" cy="1254825"/>
            <a:chOff x="0" y="685798"/>
            <a:chExt cx="5791200" cy="1254825"/>
          </a:xfrm>
          <a:solidFill>
            <a:srgbClr val="00A1DA"/>
          </a:solidFill>
        </p:grpSpPr>
        <p:sp>
          <p:nvSpPr>
            <p:cNvPr id="6" name="Rounded Rectangle 5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61256" y="747054"/>
              <a:ext cx="5548969" cy="11323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B Titr" pitchFamily="2" charset="-78"/>
                </a:rPr>
                <a:t>آقای سید علیرضا طلایی زواره </a:t>
              </a:r>
              <a:endParaRPr lang="fa-IR" sz="2800" b="1" kern="1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743200" y="3048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پژوهشگر برتر  دانشگاه در بخش </a:t>
            </a:r>
            <a:endParaRPr lang="fa-IR" sz="32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دانشجویی  </a:t>
            </a: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grpSp>
        <p:nvGrpSpPr>
          <p:cNvPr id="3" name="Group 4"/>
          <p:cNvGrpSpPr/>
          <p:nvPr/>
        </p:nvGrpSpPr>
        <p:grpSpPr>
          <a:xfrm>
            <a:off x="0" y="2133600"/>
            <a:ext cx="4876800" cy="1254825"/>
            <a:chOff x="0" y="685798"/>
            <a:chExt cx="5791200" cy="1254825"/>
          </a:xfrm>
          <a:solidFill>
            <a:srgbClr val="00A1DA"/>
          </a:solidFill>
        </p:grpSpPr>
        <p:sp>
          <p:nvSpPr>
            <p:cNvPr id="6" name="Rounded Rectangle 5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61256" y="747054"/>
              <a:ext cx="5548969" cy="11323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B Titr" pitchFamily="2" charset="-78"/>
                </a:rPr>
                <a:t>آقای رسول مختاری</a:t>
              </a:r>
              <a:endParaRPr lang="fa-IR" sz="2800" b="1" kern="1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743200" y="38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پژوهشگر برتر  دانشگاه در بخش </a:t>
            </a:r>
            <a:endParaRPr lang="fa-IR" sz="32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دانشجویی  </a:t>
            </a: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grpSp>
        <p:nvGrpSpPr>
          <p:cNvPr id="3" name="Group 4"/>
          <p:cNvGrpSpPr/>
          <p:nvPr/>
        </p:nvGrpSpPr>
        <p:grpSpPr>
          <a:xfrm>
            <a:off x="0" y="2133600"/>
            <a:ext cx="4876800" cy="1254825"/>
            <a:chOff x="0" y="685798"/>
            <a:chExt cx="5791200" cy="1254825"/>
          </a:xfrm>
          <a:solidFill>
            <a:srgbClr val="00A1DA"/>
          </a:solidFill>
        </p:grpSpPr>
        <p:sp>
          <p:nvSpPr>
            <p:cNvPr id="6" name="Rounded Rectangle 5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61256" y="747054"/>
              <a:ext cx="5548969" cy="11323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B Titr" pitchFamily="2" charset="-78"/>
                </a:rPr>
                <a:t>آقای فرید قنبری </a:t>
              </a:r>
              <a:endParaRPr lang="fa-IR" sz="2800" b="1" kern="1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743200" y="5334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دانشجوی پژوهشگر و عضو فعال 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ctr" rtl="1"/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کمیته تحقیقات 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دانشجویی </a:t>
            </a:r>
            <a:endParaRPr lang="fa-IR" sz="2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grpSp>
        <p:nvGrpSpPr>
          <p:cNvPr id="3" name="Group 4"/>
          <p:cNvGrpSpPr/>
          <p:nvPr/>
        </p:nvGrpSpPr>
        <p:grpSpPr>
          <a:xfrm>
            <a:off x="0" y="2133600"/>
            <a:ext cx="4876800" cy="1254825"/>
            <a:chOff x="0" y="685798"/>
            <a:chExt cx="5791200" cy="1254825"/>
          </a:xfrm>
          <a:solidFill>
            <a:srgbClr val="00A1DA"/>
          </a:solidFill>
        </p:grpSpPr>
        <p:sp>
          <p:nvSpPr>
            <p:cNvPr id="6" name="Rounded Rectangle 5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61256" y="747054"/>
              <a:ext cx="5548969" cy="11323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B Titr" pitchFamily="2" charset="-78"/>
                </a:rPr>
                <a:t>آقای دکتر مهدی محمدزاده </a:t>
              </a:r>
              <a:endParaRPr lang="fa-IR" sz="2800" b="1" kern="1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743200" y="4572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solidFill>
                  <a:srgbClr val="C00000"/>
                </a:solidFill>
                <a:cs typeface="B Titr" pitchFamily="2" charset="-78"/>
              </a:rPr>
              <a:t>پژوهشگر برگزیده</a:t>
            </a:r>
          </a:p>
          <a:p>
            <a:pPr algn="ctr" rtl="1"/>
            <a:r>
              <a:rPr lang="fa-IR" sz="2800" dirty="0" smtClean="0">
                <a:solidFill>
                  <a:srgbClr val="C00000"/>
                </a:solidFill>
                <a:cs typeface="B Titr" pitchFamily="2" charset="-78"/>
              </a:rPr>
              <a:t> غیر هیات علمی </a:t>
            </a:r>
            <a:endParaRPr lang="fa-IR" sz="2800" dirty="0">
              <a:solidFill>
                <a:srgbClr val="C0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7" name="Rounded Rectangle 6"/>
          <p:cNvSpPr/>
          <p:nvPr/>
        </p:nvSpPr>
        <p:spPr>
          <a:xfrm>
            <a:off x="2743200" y="381000"/>
            <a:ext cx="6400800" cy="1447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سرپرست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فعال مرکز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تحقیقات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فیزیولوژی </a:t>
            </a:r>
            <a:endParaRPr lang="fa-IR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4419600"/>
            <a:ext cx="63246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آقای دکتر محمود سلامی زواره </a:t>
            </a:r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Rounded Rectangle 5"/>
          <p:cNvSpPr/>
          <p:nvPr/>
        </p:nvSpPr>
        <p:spPr>
          <a:xfrm>
            <a:off x="1524000" y="1981200"/>
            <a:ext cx="6400800" cy="1447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fa-IR" sz="3600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71600" y="2895600"/>
            <a:ext cx="63246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آقای دکتر محمد رضا فاضل </a:t>
            </a:r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533400"/>
            <a:ext cx="6400800" cy="1447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سرپرست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فعال مرکز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تحقیقات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تروما  </a:t>
            </a:r>
            <a:endParaRPr lang="fa-IR" sz="32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template_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2743200" y="228600"/>
            <a:ext cx="6400800" cy="1447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سرپرست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فعال مرکز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تحقیقات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علوم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تشریح </a:t>
            </a:r>
            <a:endParaRPr lang="fa-IR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2971800"/>
            <a:ext cx="49530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B Titr" pitchFamily="2" charset="-78"/>
              </a:rPr>
              <a:t>آقای دکتر حسین نیکزاد </a:t>
            </a:r>
            <a:endParaRPr lang="fa-IR" sz="3600" dirty="0"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2743200" y="2286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 برگزیده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25146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fa-IR" sz="3200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61256" y="2652056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r>
              <a:rPr lang="fa-IR" sz="4000" dirty="0" smtClean="0">
                <a:solidFill>
                  <a:schemeClr val="bg1"/>
                </a:solidFill>
                <a:cs typeface="B Titr" pitchFamily="2" charset="-78"/>
              </a:rPr>
              <a:t>پور</a:t>
            </a:r>
            <a:endParaRPr lang="fa-IR" sz="4000" dirty="0">
              <a:solidFill>
                <a:schemeClr val="bg1"/>
              </a:solidFill>
              <a:cs typeface="B Titr" pitchFamily="2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2362200"/>
            <a:ext cx="5791200" cy="1254825"/>
            <a:chOff x="0" y="685798"/>
            <a:chExt cx="5791200" cy="1254825"/>
          </a:xfrm>
        </p:grpSpPr>
        <p:sp>
          <p:nvSpPr>
            <p:cNvPr id="9" name="Rounded Rectangle 8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1256" y="747054"/>
              <a:ext cx="5668688" cy="11323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algn="ctr" rtl="1"/>
              <a:r>
                <a:rPr lang="fa-IR" sz="2800" dirty="0" smtClean="0">
                  <a:solidFill>
                    <a:schemeClr val="bg1"/>
                  </a:solidFill>
                  <a:cs typeface="B Titr" pitchFamily="2" charset="-78"/>
                </a:rPr>
                <a:t>آقای دکتر محسن ادیب حاج باقری</a:t>
              </a:r>
            </a:p>
          </p:txBody>
        </p:sp>
      </p:grp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838200" y="5334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 برگزیده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590800"/>
            <a:ext cx="5791200" cy="1254825"/>
            <a:chOff x="0" y="685798"/>
            <a:chExt cx="5791200" cy="1254825"/>
          </a:xfrm>
        </p:grpSpPr>
        <p:sp>
          <p:nvSpPr>
            <p:cNvPr id="8" name="Rounded Rectangle 7"/>
            <p:cNvSpPr/>
            <p:nvPr/>
          </p:nvSpPr>
          <p:spPr>
            <a:xfrm>
              <a:off x="0" y="685798"/>
              <a:ext cx="5791200" cy="125482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61256" y="747054"/>
              <a:ext cx="5668688" cy="11323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algn="ctr" rtl="1"/>
              <a:r>
                <a:rPr lang="fa-IR" sz="4000" dirty="0" smtClean="0">
                  <a:solidFill>
                    <a:schemeClr val="bg1"/>
                  </a:solidFill>
                  <a:cs typeface="B Titr" pitchFamily="2" charset="-78"/>
                </a:rPr>
                <a:t>آقای دکتر مهرداد حسین پور</a:t>
              </a:r>
              <a:endParaRPr lang="fa-IR" sz="4000" dirty="0">
                <a:solidFill>
                  <a:schemeClr val="bg1"/>
                </a:solidFill>
                <a:cs typeface="B Titr" pitchFamily="2" charset="-78"/>
              </a:endParaRPr>
            </a:p>
          </p:txBody>
        </p:sp>
      </p:grp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برتر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228600" y="32004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63" y="5486400"/>
            <a:ext cx="4158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آقای دکتر محمد حسین اعرابی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برتر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228600" y="32004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5866" y="5486400"/>
            <a:ext cx="3302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آقای دکتر </a:t>
            </a:r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حسین هوشیار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برتر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228600" y="32004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61938" y="5486400"/>
            <a:ext cx="4378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آقای دکتر </a:t>
            </a:r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محمد باقر میران زاده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برتر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228600" y="32004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8425" y="5486400"/>
            <a:ext cx="3137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آقای دکتر </a:t>
            </a:r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منصور سیاح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و مولف برتر 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5334000"/>
            <a:ext cx="4495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آقای دکتر روح الله دهقانی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mplate_mai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6400800" cy="106680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پژوهشگر 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فعال 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دانشگاه </a:t>
            </a:r>
            <a:endParaRPr lang="fa-IR" sz="32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-228600" y="3200400"/>
            <a:ext cx="5668688" cy="11323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algn="ctr" rtl="1"/>
            <a:endParaRPr lang="fa-IR" sz="3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262" y="5486400"/>
            <a:ext cx="3523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Titr" pitchFamily="2" charset="-78"/>
              </a:rPr>
              <a:t>خانم دکتر طاهره مازوچی </a:t>
            </a:r>
            <a:endParaRPr lang="fa-IR" sz="28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180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nadi-so</cp:lastModifiedBy>
  <cp:revision>26</cp:revision>
  <dcterms:created xsi:type="dcterms:W3CDTF">2006-08-16T00:00:00Z</dcterms:created>
  <dcterms:modified xsi:type="dcterms:W3CDTF">2012-12-26T08:42:16Z</dcterms:modified>
</cp:coreProperties>
</file>